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6FAC1-97B9-D2D4-1A6A-32B22237F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84333E-5A8F-5409-6EC4-FCF2C074C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6E918-A249-3135-DD51-E58D015A9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3DB80-9C60-0487-FF41-BADB3E7AD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311BF-4919-A0CE-1EF8-7F93EF5A7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47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952D6-AA5D-2D22-8C3D-5C9613EA7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042C5B-10EB-3472-F4D4-CF721C041A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2AFC5-197F-7E9F-CD67-ABA96E977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A0526-1178-D99A-08CD-9BD2578F0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F2D13-5645-8CF6-1542-2F9014947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42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FAF899-DF82-0EA7-DAAA-B3570EF59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989671-5EAC-04F2-DE5B-986689021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1EEFB-6E60-DAA5-E3BA-8E65E4FA2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1123E-AA3B-DE31-A5E9-DC0B88751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69F21-C3BE-2DCD-DC4B-5E9F1F46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09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8639A-2E1A-8CC1-4D60-D54F22B74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B2134-2B6F-AB8B-0127-89C58A384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FD278-8252-E963-E986-B6AA915CA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06FCA-82F1-1A12-524E-DE8582BE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55F92-92AC-3D60-7BB1-564B331A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2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EB37-ABDC-825B-8673-B1D92E8F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C7615-1E0F-18BA-4C0C-53B2366B0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31ADB-4754-B388-7593-C61AB9FE7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DFA85-8241-A47E-04B8-70B0D6192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ADA4F-FEB8-B388-8107-53EAD5330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2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DDBC1-6E62-87F4-6610-C90330F75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CDDFC-CFE5-E2AB-9C92-9F5F57C597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DF740D-1C8D-B7B9-27BF-E940B400D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187E7-359B-7E66-7931-57AC7D9F6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81094-D7A9-A1CA-21DB-9C82621EE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A4533-9D85-0E69-3FB1-0A5C36E65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48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0B3ED-22C8-8874-56A5-8C0318023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14EA5-595D-BF09-F685-1C2A47550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2B653-D715-A8F7-F152-DD7C69BC3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324B8-A4CC-6359-E282-126FAD179A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CF6651-3D98-1E21-051A-EF92B1CB70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29C0A-807B-1230-6908-F6DAB77BB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C7A59D-ACC4-18DD-B149-59F257B0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44E7AD-F19F-4133-48A8-779543F72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65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A501F-0B33-ACC0-0679-815DFF41A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785145-5960-2CCE-6C24-F00074F8E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642109-1469-FF20-5D02-D7EFA26A3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CA45E5-FD13-8ABC-0E3A-EB4E9015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5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7E1E82-242B-168F-1824-DBF311155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E0375-19C0-2B87-DAF9-7B0EC51B4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554D3-A36A-AAFB-BA44-3894C93D4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92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351B-6392-4FBC-AF4F-C9B930349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42E72-9758-26E0-E158-5AC096CC6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BDF26-1081-4CE1-495C-DF58FE9D1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4857B8-EE7E-E2F8-69F8-F46579B04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EA33D-AB40-1D8E-29DC-20E75147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94D21F-D1F8-CA48-9FD1-6F7E15A23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865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1FC2E-FA27-554C-9562-7A6B7D82A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72CA02-36CE-BE7D-4C37-DA9687F7C7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1FEF30-BC73-51EE-5A39-C99EBEFD2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8268D-56D0-8BEE-50D1-8CF591C3E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46EEA-03C7-F5D2-9B41-29AA68D3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C1A9B-CE93-9365-6A34-98176A01A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03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5261E0-CBB0-861B-0753-57621D88E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49C306-825F-2B35-96BD-6C8905E0F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BF6CF-BE62-7D43-8E9F-0F44522F90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82ABD-85DE-46E8-87FC-3EE088CE3907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DC421-34D0-D12A-AF7B-7CD97BD02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106A3-1C22-2061-B834-3DB61FDBC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F6447-5008-48E5-9FD4-CB926F89C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30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tmp"/><Relationship Id="rId9" Type="http://schemas.openxmlformats.org/officeDocument/2006/relationships/image" Target="../media/image8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#21 Merge layers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2F030D-24FE-7A9A-180A-0EFD3A96B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232052"/>
              </p:ext>
            </p:extLst>
          </p:nvPr>
        </p:nvGraphicFramePr>
        <p:xfrm>
          <a:off x="6999571" y="5501086"/>
          <a:ext cx="5025992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992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tool is available in older versions of Photoshop and Photopea.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B3C8BB33-3007-ECF9-BCA1-24DA52CC4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41987" y="5325024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13D3AF8-8D19-2163-C6FA-12B6539920A3}"/>
              </a:ext>
            </a:extLst>
          </p:cNvPr>
          <p:cNvSpPr/>
          <p:nvPr/>
        </p:nvSpPr>
        <p:spPr>
          <a:xfrm>
            <a:off x="77329" y="1202456"/>
            <a:ext cx="3399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Go to your layer panel and use CTRL + J to create a duplicate copy of a chip.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9A51C8-D5AE-E91B-9ECF-CDD137129FB2}"/>
              </a:ext>
            </a:extLst>
          </p:cNvPr>
          <p:cNvSpPr/>
          <p:nvPr/>
        </p:nvSpPr>
        <p:spPr>
          <a:xfrm>
            <a:off x="7753335" y="1202455"/>
            <a:ext cx="4272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Use the CTRL button to select all layers (apart from the background)</a:t>
            </a:r>
          </a:p>
          <a:p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Right click your mouse and select Merge Layers.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765D30-E0B2-CE80-1F07-AB76A4957CB2}"/>
              </a:ext>
            </a:extLst>
          </p:cNvPr>
          <p:cNvSpPr/>
          <p:nvPr/>
        </p:nvSpPr>
        <p:spPr>
          <a:xfrm>
            <a:off x="3865848" y="1202454"/>
            <a:ext cx="36855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Move the duplicated chip to another part of the base and repeat this process a few times.</a:t>
            </a:r>
          </a:p>
        </p:txBody>
      </p:sp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C8C3255-E46C-758B-861F-4ECB5CBEEA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91" y="2367105"/>
            <a:ext cx="2905092" cy="3032633"/>
          </a:xfrm>
          <a:prstGeom prst="rect">
            <a:avLst/>
          </a:prstGeom>
        </p:spPr>
      </p:pic>
      <p:pic>
        <p:nvPicPr>
          <p:cNvPr id="18" name="Picture 1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1474E15-ED5A-65F6-C63D-26E48A49E4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518" y="2367105"/>
            <a:ext cx="2451226" cy="3098959"/>
          </a:xfrm>
          <a:prstGeom prst="rect">
            <a:avLst/>
          </a:prstGeom>
        </p:spPr>
      </p:pic>
      <p:pic>
        <p:nvPicPr>
          <p:cNvPr id="21" name="Picture 20" descr="Shape, circle&#10;&#10;Description automatically generated">
            <a:extLst>
              <a:ext uri="{FF2B5EF4-FFF2-40B4-BE49-F238E27FC236}">
                <a16:creationId xmlns:a16="http://schemas.microsoft.com/office/drawing/2014/main" id="{5C523343-C7E5-717C-D376-E6FEF2E994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853" y="2367105"/>
            <a:ext cx="1708238" cy="14478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5E72F51-ECB4-7AA5-BD12-7164878E20E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8829" t="60444" r="6013" b="10667"/>
          <a:stretch/>
        </p:blipFill>
        <p:spPr>
          <a:xfrm>
            <a:off x="7791721" y="2271154"/>
            <a:ext cx="3543030" cy="16375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4B5A0C5-10FE-30F7-9A83-476845DCB1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4725" y="3734414"/>
            <a:ext cx="6350" cy="6350"/>
          </a:xfrm>
          <a:prstGeom prst="rect">
            <a:avLst/>
          </a:prstGeom>
        </p:spPr>
      </p:pic>
      <p:pic>
        <p:nvPicPr>
          <p:cNvPr id="25" name="Picture 2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6644F98-A5B4-FB89-E8EE-70FDF7A1FB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21" y="4173430"/>
            <a:ext cx="3543031" cy="111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2023-09-26T10:09:53Z</dcterms:created>
  <dcterms:modified xsi:type="dcterms:W3CDTF">2023-09-26T10:10:59Z</dcterms:modified>
</cp:coreProperties>
</file>